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4" r:id="rId15"/>
    <p:sldId id="275" r:id="rId16"/>
    <p:sldId id="276" r:id="rId17"/>
    <p:sldId id="271" r:id="rId18"/>
    <p:sldId id="27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4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D0F-E3B2-4C2D-AA57-5A1D9D3CE926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5E52-B20E-45AC-B741-8E7503403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2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D0F-E3B2-4C2D-AA57-5A1D9D3CE926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5E52-B20E-45AC-B741-8E7503403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38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D0F-E3B2-4C2D-AA57-5A1D9D3CE926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5E52-B20E-45AC-B741-8E7503403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45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D0F-E3B2-4C2D-AA57-5A1D9D3CE926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5E52-B20E-45AC-B741-8E7503403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94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D0F-E3B2-4C2D-AA57-5A1D9D3CE926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5E52-B20E-45AC-B741-8E7503403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83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D0F-E3B2-4C2D-AA57-5A1D9D3CE926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5E52-B20E-45AC-B741-8E7503403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95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D0F-E3B2-4C2D-AA57-5A1D9D3CE926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5E52-B20E-45AC-B741-8E7503403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59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D0F-E3B2-4C2D-AA57-5A1D9D3CE926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5E52-B20E-45AC-B741-8E7503403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31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D0F-E3B2-4C2D-AA57-5A1D9D3CE926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5E52-B20E-45AC-B741-8E7503403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9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D0F-E3B2-4C2D-AA57-5A1D9D3CE926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5E52-B20E-45AC-B741-8E7503403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80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D0F-E3B2-4C2D-AA57-5A1D9D3CE926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5E52-B20E-45AC-B741-8E7503403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26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20D0F-E3B2-4C2D-AA57-5A1D9D3CE926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5E52-B20E-45AC-B741-8E75034034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19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上線申請工作證教學</a:t>
            </a:r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/>
          <a:srcRect l="18811" t="9324" r="18429" b="27009"/>
          <a:stretch/>
        </p:blipFill>
        <p:spPr bwMode="auto">
          <a:xfrm>
            <a:off x="1619672" y="2348880"/>
            <a:ext cx="6419362" cy="3157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34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2"/>
          <a:stretch/>
        </p:blipFill>
        <p:spPr bwMode="auto">
          <a:xfrm>
            <a:off x="502194" y="1579061"/>
            <a:ext cx="7881603" cy="165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7300" y="90872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**請點選新增申請案件**</a:t>
            </a:r>
            <a:endParaRPr lang="zh-TW" altLang="en-US" sz="2400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0" y="4221088"/>
            <a:ext cx="7881603" cy="208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37300" y="3509538"/>
            <a:ext cx="2738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dobe 楷体 Std R" pitchFamily="18" charset="-128"/>
                <a:ea typeface="Adobe 楷体 Std R" pitchFamily="18" charset="-128"/>
              </a:rPr>
              <a:t>**</a:t>
            </a:r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請再點選</a:t>
            </a:r>
            <a:r>
              <a:rPr lang="en-US" altLang="zh-CN" sz="2400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新增</a:t>
            </a:r>
            <a:r>
              <a:rPr lang="en-US" altLang="zh-CN" sz="2400" dirty="0" smtClean="0">
                <a:latin typeface="Adobe 楷体 Std R" pitchFamily="18" charset="-128"/>
                <a:ea typeface="Adobe 楷体 Std R" pitchFamily="18" charset="-128"/>
              </a:rPr>
              <a:t>**</a:t>
            </a:r>
            <a:endParaRPr lang="zh-TW" altLang="en-US" sz="2400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7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431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51520" y="4784248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輸入相關資料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留意事項：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1.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申請許可期間（由系統設定日曆拉選）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範例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1-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下學期：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105/04/01-105/09/30</a:t>
            </a:r>
          </a:p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範例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2-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上學期：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105/10/01-106/03/31</a:t>
            </a:r>
          </a:p>
          <a:p>
            <a:endParaRPr lang="en-US" altLang="zh-CN" dirty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CN" dirty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0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427984" y="2348881"/>
            <a:ext cx="4392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郵局劃撥單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留意事項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1.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紅色框框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交易日期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例如劃撥單日期是：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104/06/11</a:t>
            </a:r>
          </a:p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請填寫：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1040611(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請不要填寫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/)</a:t>
            </a:r>
          </a:p>
          <a:p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2.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綠色框框：輸入郵政劃撥收據編號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例如郵政劃撥</a:t>
            </a:r>
            <a:r>
              <a:rPr lang="zh-CN" altLang="en-US" dirty="0">
                <a:latin typeface="Adobe 楷体 Std R" pitchFamily="18" charset="-128"/>
                <a:ea typeface="Adobe 楷体 Std R" pitchFamily="18" charset="-128"/>
              </a:rPr>
              <a:t>收據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編號是：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00002660</a:t>
            </a:r>
          </a:p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請填寫：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0002660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（系統只需收據編號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7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碼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**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可以少寫前面的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0**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很重要是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7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碼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**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）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3.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粉色框框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交易局號：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003110</a:t>
            </a:r>
          </a:p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填寫完畢後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請點選案件暫存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CN" dirty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CN" dirty="0" smtClean="0"/>
          </a:p>
          <a:p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5820"/>
            <a:ext cx="8650444" cy="135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75918"/>
            <a:ext cx="3151382" cy="31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8.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上傳檔案</a:t>
            </a:r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367886" cy="351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43608" y="4509121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上傳檔案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留意事項：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1.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紅色框框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>
                <a:latin typeface="Adobe 楷体 Std R" pitchFamily="18" charset="-128"/>
                <a:ea typeface="Adobe 楷体 Std R" pitchFamily="18" charset="-128"/>
              </a:rPr>
              <a:t>學生證正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反面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需要有當學期註冊章，</a:t>
            </a:r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持悠遊卡學生證同學，請影印悠遊卡正反面前往註冊組蓋註冊章戳記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)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2.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綠色框框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護照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基本資料頁及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visa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頁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3.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藍色框框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居留證正反面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4.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上傳完畢</a:t>
            </a:r>
            <a:r>
              <a:rPr lang="en-US" altLang="zh-CN" dirty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請點選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確認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CN" dirty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**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很重要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**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上傳檔案，單一文件以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1MB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為限及轉成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PDF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檔。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CN" dirty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75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壓縮圖檔</a:t>
            </a:r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8" y="1556792"/>
            <a:ext cx="865842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0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457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39552" y="5085184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壓縮圖檔後</a:t>
            </a:r>
            <a:endParaRPr lang="en-US" altLang="zh-CN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點選左上角的檔案，接著點選另存檔案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79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45" y="188640"/>
            <a:ext cx="7366355" cy="41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115616" y="4653136"/>
            <a:ext cx="546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**</a:t>
            </a:r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下拉式 點選 </a:t>
            </a:r>
            <a:r>
              <a:rPr lang="en-US" altLang="zh-CN" sz="2400" dirty="0" smtClean="0">
                <a:latin typeface="Adobe 楷体 Std R" pitchFamily="18" charset="-128"/>
                <a:ea typeface="Adobe 楷体 Std R" pitchFamily="18" charset="-128"/>
              </a:rPr>
              <a:t>PDF</a:t>
            </a:r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檔，接著點選儲存</a:t>
            </a:r>
            <a:r>
              <a:rPr lang="en-US" altLang="zh-CN" sz="2400" dirty="0" smtClean="0">
                <a:latin typeface="Adobe 楷体 Std R" pitchFamily="18" charset="-128"/>
                <a:ea typeface="Adobe 楷体 Std R" pitchFamily="18" charset="-128"/>
              </a:rPr>
              <a:t>**</a:t>
            </a:r>
            <a:endParaRPr lang="zh-TW" altLang="en-US" sz="2400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11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9" y="816513"/>
            <a:ext cx="8641190" cy="167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51520" y="245839"/>
            <a:ext cx="6942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點選</a:t>
            </a:r>
            <a:r>
              <a:rPr lang="zh-CN" altLang="en-US" sz="2400" dirty="0">
                <a:latin typeface="Adobe 楷体 Std R" pitchFamily="18" charset="-128"/>
                <a:ea typeface="Adobe 楷体 Std R" pitchFamily="18" charset="-128"/>
              </a:rPr>
              <a:t>確認</a:t>
            </a:r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後</a:t>
            </a:r>
            <a:r>
              <a:rPr lang="en-US" altLang="zh-CN" sz="2400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會出現的頁面</a:t>
            </a:r>
            <a:r>
              <a:rPr lang="en-US" altLang="zh-CN" sz="2400" dirty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en-US" altLang="zh-CN" sz="2400" dirty="0" smtClean="0">
                <a:latin typeface="Adobe 楷体 Std R" pitchFamily="18" charset="-128"/>
                <a:ea typeface="Adobe 楷体 Std R" pitchFamily="18" charset="-128"/>
              </a:rPr>
              <a:t> **</a:t>
            </a:r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請點選</a:t>
            </a:r>
            <a:r>
              <a:rPr lang="en-US" altLang="zh-CN" sz="2400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送學校審核</a:t>
            </a:r>
            <a:r>
              <a:rPr lang="en-US" altLang="zh-CN" sz="2400" dirty="0" smtClean="0">
                <a:latin typeface="Adobe 楷体 Std R" pitchFamily="18" charset="-128"/>
                <a:ea typeface="Adobe 楷体 Std R" pitchFamily="18" charset="-128"/>
              </a:rPr>
              <a:t>**</a:t>
            </a:r>
            <a:endParaRPr lang="zh-TW" altLang="en-US" sz="2400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4099" name="Picture 3" descr="C:\Users\user02\Downloads\12674143_10207555203111187_193335793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66" y="2659069"/>
            <a:ext cx="2030779" cy="30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51520" y="5805263"/>
            <a:ext cx="775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點選</a:t>
            </a:r>
            <a:r>
              <a:rPr lang="en-US" altLang="zh-CN" sz="2400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送學校審核 會跳出以上的畫面 恭喜你申請成功了</a:t>
            </a:r>
            <a:r>
              <a:rPr lang="zh-CN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88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謝謝</a:t>
            </a:r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9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dobe 楷体 Std R" pitchFamily="18" charset="-128"/>
                <a:ea typeface="Adobe 楷体 Std R" pitchFamily="18" charset="-128"/>
              </a:rPr>
              <a:t>1. 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僑外生帳號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申請</a:t>
            </a:r>
            <a:endParaRPr lang="zh-TW" altLang="zh-TW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/>
          <a:srcRect l="18811" t="9324" r="18429" b="27009"/>
          <a:stretch/>
        </p:blipFill>
        <p:spPr bwMode="auto">
          <a:xfrm>
            <a:off x="467544" y="1556792"/>
            <a:ext cx="7931530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51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dobe 楷体 Std R" pitchFamily="18" charset="-128"/>
                <a:ea typeface="Adobe 楷体 Std R" pitchFamily="18" charset="-128"/>
              </a:rPr>
              <a:t>2.</a:t>
            </a:r>
            <a:r>
              <a:rPr lang="zh-CN" altLang="zh-TW" dirty="0">
                <a:latin typeface="Adobe 楷体 Std R" pitchFamily="18" charset="-128"/>
                <a:ea typeface="Adobe 楷体 Std R" pitchFamily="18" charset="-128"/>
              </a:rPr>
              <a:t>點選</a:t>
            </a:r>
            <a:r>
              <a:rPr lang="en-US" altLang="zh-TW" dirty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僑外生工讀申請</a:t>
            </a:r>
          </a:p>
        </p:txBody>
      </p:sp>
      <p:pic>
        <p:nvPicPr>
          <p:cNvPr id="3" name="圖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7280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5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64896" cy="864096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dirty="0">
                <a:latin typeface="Adobe 楷体 Std R" pitchFamily="18" charset="-128"/>
                <a:ea typeface="Adobe 楷体 Std R" pitchFamily="18" charset="-128"/>
              </a:rPr>
              <a:t>3.</a:t>
            </a:r>
            <a:r>
              <a:rPr lang="zh-TW" altLang="zh-TW" sz="3200" dirty="0">
                <a:latin typeface="Adobe 楷体 Std R" pitchFamily="18" charset="-128"/>
                <a:ea typeface="Adobe 楷体 Std R" pitchFamily="18" charset="-128"/>
              </a:rPr>
              <a:t>學生賬號申請登入</a:t>
            </a:r>
            <a:r>
              <a:rPr lang="zh-TW" altLang="zh-TW" sz="3200" dirty="0" smtClean="0">
                <a:latin typeface="Adobe 楷体 Std R" pitchFamily="18" charset="-128"/>
                <a:ea typeface="Adobe 楷体 Std R" pitchFamily="18" charset="-128"/>
              </a:rPr>
              <a:t>頁</a:t>
            </a:r>
            <a:endParaRPr lang="zh-TW" altLang="en-US" sz="3200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3" name="圖片 2"/>
          <p:cNvPicPr/>
          <p:nvPr/>
        </p:nvPicPr>
        <p:blipFill rotWithShape="1">
          <a:blip r:embed="rId2"/>
          <a:srcRect t="23472" b="24116"/>
          <a:stretch/>
        </p:blipFill>
        <p:spPr bwMode="auto">
          <a:xfrm>
            <a:off x="251520" y="836712"/>
            <a:ext cx="5832648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024336" cy="25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419872" y="4396460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Adobe 楷体 Std R" pitchFamily="18" charset="-128"/>
                <a:ea typeface="Adobe 楷体 Std R" pitchFamily="18" charset="-128"/>
              </a:rPr>
              <a:t>4. </a:t>
            </a:r>
            <a:r>
              <a:rPr lang="zh-CN" altLang="zh-TW" sz="3200" dirty="0">
                <a:latin typeface="Adobe 楷体 Std R" pitchFamily="18" charset="-128"/>
                <a:ea typeface="Adobe 楷体 Std R" pitchFamily="18" charset="-128"/>
              </a:rPr>
              <a:t>點選</a:t>
            </a:r>
            <a:r>
              <a:rPr lang="en-US" altLang="zh-TW" sz="3200" dirty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zh-TW" sz="3200" dirty="0">
                <a:latin typeface="Adobe 楷体 Std R" pitchFamily="18" charset="-128"/>
                <a:ea typeface="Adobe 楷体 Std R" pitchFamily="18" charset="-128"/>
              </a:rPr>
              <a:t>申請賬號</a:t>
            </a:r>
            <a:endParaRPr lang="zh-TW" altLang="en-US" sz="3200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4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5.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填寫基本資料</a:t>
            </a:r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25467" r="3664" b="5928"/>
          <a:stretch/>
        </p:blipFill>
        <p:spPr bwMode="auto">
          <a:xfrm>
            <a:off x="1043608" y="1484784"/>
            <a:ext cx="685213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043608" y="456795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基本資料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留意事項：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1.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帳號名稱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需要英文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+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數字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例如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: xincii517</a:t>
            </a:r>
          </a:p>
          <a:p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2.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密碼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密碼</a:t>
            </a:r>
            <a:r>
              <a:rPr lang="zh-CN" altLang="en-US" dirty="0">
                <a:latin typeface="Adobe 楷体 Std R" pitchFamily="18" charset="-128"/>
                <a:ea typeface="Adobe 楷体 Std R" pitchFamily="18" charset="-128"/>
              </a:rPr>
              <a:t>需要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8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碼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+</a:t>
            </a:r>
            <a:r>
              <a:rPr lang="zh-TW" altLang="en-US" dirty="0">
                <a:latin typeface="Adobe 楷体 Std R" pitchFamily="18" charset="-128"/>
                <a:ea typeface="Adobe 楷体 Std R" pitchFamily="18" charset="-128"/>
              </a:rPr>
              <a:t>特殊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符號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例如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: xinci517&amp;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70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54015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11560" y="4509120"/>
            <a:ext cx="3256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Adobe 楷体 Std R" pitchFamily="18" charset="-128"/>
                <a:ea typeface="Adobe 楷体 Std R" pitchFamily="18" charset="-128"/>
              </a:rPr>
              <a:t>基本資料</a:t>
            </a:r>
            <a:r>
              <a:rPr lang="en-US" altLang="zh-CN" dirty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留意事項：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CN" dirty="0">
                <a:latin typeface="Adobe 楷体 Std R" pitchFamily="18" charset="-128"/>
                <a:ea typeface="Adobe 楷体 Std R" pitchFamily="18" charset="-128"/>
              </a:rPr>
              <a:t>3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就讀學校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下拉式選單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請同學務必點選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環球科技大學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6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200800" cy="350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9552" y="4221088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dobe 楷体 Std R" pitchFamily="18" charset="-128"/>
                <a:ea typeface="Adobe 楷体 Std R" pitchFamily="18" charset="-128"/>
              </a:rPr>
              <a:t>基本資料</a:t>
            </a:r>
            <a:r>
              <a:rPr lang="en-US" altLang="zh-CN" dirty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留意事項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4.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身份別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下拉式選單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**若你是僑生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請點選僑生身份**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CN" altLang="en-US" dirty="0">
                <a:latin typeface="Adobe 楷体 Std R" pitchFamily="18" charset="-128"/>
                <a:ea typeface="Adobe 楷体 Std R" pitchFamily="18" charset="-128"/>
              </a:rPr>
              <a:t>僑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生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學士（四年制）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**</a:t>
            </a:r>
            <a:r>
              <a:rPr lang="zh-CN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若你是海青班</a:t>
            </a:r>
            <a:r>
              <a:rPr lang="en-US" altLang="zh-CN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請點選</a:t>
            </a:r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華裔學生</a:t>
            </a:r>
            <a:r>
              <a:rPr lang="zh-CN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身份</a:t>
            </a:r>
            <a:endParaRPr lang="en-US" altLang="zh-CN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華裔學生</a:t>
            </a:r>
            <a:r>
              <a:rPr lang="en-US" altLang="zh-CN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海青班</a:t>
            </a:r>
            <a:r>
              <a:rPr lang="en-US" altLang="zh-CN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二年制</a:t>
            </a:r>
            <a:r>
              <a:rPr lang="en-US" altLang="zh-CN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)</a:t>
            </a:r>
          </a:p>
          <a:p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**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若你是外籍生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請點選外籍生身份**</a:t>
            </a:r>
            <a:endParaRPr lang="en-US" altLang="zh-CN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外國留學生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學士（四年制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5.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填寫</a:t>
            </a:r>
            <a:r>
              <a:rPr lang="zh-CN" altLang="en-US" dirty="0">
                <a:latin typeface="Adobe 楷体 Std R" pitchFamily="18" charset="-128"/>
                <a:ea typeface="Adobe 楷体 Std R" pitchFamily="18" charset="-128"/>
              </a:rPr>
              <a:t>完畢基本資料後</a:t>
            </a:r>
            <a:r>
              <a:rPr lang="en-US" altLang="zh-CN" dirty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>
                <a:latin typeface="Adobe 楷体 Std R" pitchFamily="18" charset="-128"/>
                <a:ea typeface="Adobe 楷体 Std R" pitchFamily="18" charset="-128"/>
              </a:rPr>
              <a:t>輸入驗證號碼再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點選</a:t>
            </a: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確認 </a:t>
            </a:r>
            <a:r>
              <a:rPr lang="zh-CN" altLang="en-US" dirty="0">
                <a:latin typeface="Adobe 楷体 Std R" pitchFamily="18" charset="-128"/>
                <a:ea typeface="Adobe 楷体 Std R" pitchFamily="18" charset="-128"/>
              </a:rPr>
              <a:t>送出賬號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申請</a:t>
            </a:r>
            <a:endParaRPr lang="en-US" altLang="zh-CN" dirty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52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dobe 楷体 Std R" pitchFamily="18" charset="-128"/>
                <a:ea typeface="Adobe 楷体 Std R" pitchFamily="18" charset="-128"/>
              </a:rPr>
              <a:t>6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重新登入賬號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/>
          <a:stretch/>
        </p:blipFill>
        <p:spPr bwMode="auto">
          <a:xfrm>
            <a:off x="827584" y="1772816"/>
            <a:ext cx="7738238" cy="356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5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7.</a:t>
            </a:r>
            <a:r>
              <a:rPr lang="zh-CN" altLang="en-US" dirty="0" smtClean="0">
                <a:latin typeface="Adobe 楷体 Std R" pitchFamily="18" charset="-128"/>
                <a:ea typeface="Adobe 楷体 Std R" pitchFamily="18" charset="-128"/>
              </a:rPr>
              <a:t>登入後的畫面</a:t>
            </a:r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3528"/>
            <a:ext cx="861993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14105" y="4898513"/>
            <a:ext cx="6634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**登入後請點選左上角</a:t>
            </a:r>
            <a:r>
              <a:rPr lang="en-US" altLang="zh-CN" sz="2400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CN" altLang="en-US" sz="2400" dirty="0" smtClean="0">
                <a:latin typeface="Adobe 楷体 Std R" pitchFamily="18" charset="-128"/>
                <a:ea typeface="Adobe 楷体 Std R" pitchFamily="18" charset="-128"/>
              </a:rPr>
              <a:t>案件新增及管理**</a:t>
            </a:r>
            <a:endParaRPr lang="zh-TW" altLang="en-US" sz="2400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7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513</Words>
  <Application>Microsoft Office PowerPoint</Application>
  <PresentationFormat>如螢幕大小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上線申請工作證教學</vt:lpstr>
      <vt:lpstr>1. 僑外生帳號申請</vt:lpstr>
      <vt:lpstr>2.點選-僑外生工讀申請</vt:lpstr>
      <vt:lpstr>3.學生賬號申請登入頁</vt:lpstr>
      <vt:lpstr>5.填寫基本資料</vt:lpstr>
      <vt:lpstr>PowerPoint 簡報</vt:lpstr>
      <vt:lpstr>PowerPoint 簡報</vt:lpstr>
      <vt:lpstr>6.重新登入賬號</vt:lpstr>
      <vt:lpstr>7.登入後的畫面</vt:lpstr>
      <vt:lpstr>PowerPoint 簡報</vt:lpstr>
      <vt:lpstr>PowerPoint 簡報</vt:lpstr>
      <vt:lpstr>PowerPoint 簡報</vt:lpstr>
      <vt:lpstr>8.上傳檔案</vt:lpstr>
      <vt:lpstr>壓縮圖檔</vt:lpstr>
      <vt:lpstr>PowerPoint 簡報</vt:lpstr>
      <vt:lpstr>PowerPoint 簡報</vt:lpstr>
      <vt:lpstr>PowerPoint 簡報</vt:lpstr>
      <vt:lpstr>謝謝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user02</dc:creator>
  <cp:lastModifiedBy>user01</cp:lastModifiedBy>
  <cp:revision>45</cp:revision>
  <dcterms:created xsi:type="dcterms:W3CDTF">2016-03-22T03:39:14Z</dcterms:created>
  <dcterms:modified xsi:type="dcterms:W3CDTF">2017-04-28T01:15:07Z</dcterms:modified>
</cp:coreProperties>
</file>